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5" r:id="rId4"/>
    <p:sldId id="266" r:id="rId5"/>
    <p:sldId id="267" r:id="rId6"/>
    <p:sldId id="258" r:id="rId7"/>
    <p:sldId id="259" r:id="rId8"/>
    <p:sldId id="260" r:id="rId9"/>
    <p:sldId id="264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D9602-393D-46D8-A478-67F096A84F1C}" type="datetimeFigureOut">
              <a:rPr lang="fr-FR" smtClean="0"/>
              <a:pPr/>
              <a:t>22/11/2010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F280A-B888-4997-909D-323DC5E335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0B9-9932-4BFE-A07E-EABA67142168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A03A5-092F-41EB-9B6E-74891530E242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294-F4F0-4210-B7D7-F252FCBD5E48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A0549-BDA6-4E31-A7CC-DAD12960A7C5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CCB5-C9A7-449A-85D7-78433A87972F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8B9C7-2EFE-4CD2-B5AF-D1A25352969B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1D5A-F2AE-402E-A0AE-C6CE5464B320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A773-F8EE-406C-8C2C-C5214F87B647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FFE4C-D4C5-4BC6-8CA8-BC247E8FF011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F30-A0DC-4598-AB68-B62B58D5489D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B550-8368-4784-BE4C-DFD296CD1CBA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E1D8-22B9-4C79-BC20-1106347764D3}" type="datetime1">
              <a:rPr lang="fr-FR" smtClean="0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3D181-3E2A-4966-9E68-56D8B1F80C8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9288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Projet  SCRABBLE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fr-FR" dirty="0" smtClean="0"/>
          </a:p>
          <a:p>
            <a:pPr algn="l"/>
            <a:r>
              <a:rPr lang="fr-FR" dirty="0" smtClean="0"/>
              <a:t>Amadou DJIGO</a:t>
            </a:r>
          </a:p>
          <a:p>
            <a:pPr algn="l"/>
            <a:r>
              <a:rPr lang="fr-FR" dirty="0" smtClean="0"/>
              <a:t>Eric MAROVELO</a:t>
            </a:r>
          </a:p>
          <a:p>
            <a:pPr algn="l"/>
            <a:r>
              <a:rPr lang="fr-FR" dirty="0" err="1" smtClean="0"/>
              <a:t>Hammady</a:t>
            </a:r>
            <a:r>
              <a:rPr lang="fr-FR" dirty="0" smtClean="0"/>
              <a:t> CHERIF</a:t>
            </a:r>
          </a:p>
          <a:p>
            <a:pPr algn="l"/>
            <a:r>
              <a:rPr lang="fr-FR" dirty="0" smtClean="0"/>
              <a:t>Alpha  Ibrahima Barry</a:t>
            </a:r>
            <a:endParaRPr lang="fr-FR" dirty="0"/>
          </a:p>
        </p:txBody>
      </p:sp>
      <p:pic>
        <p:nvPicPr>
          <p:cNvPr id="4" name="Image 3" descr="1scrabble-main_Fu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2571744"/>
            <a:ext cx="4190996" cy="3886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Tests Unitaires</a:t>
            </a:r>
          </a:p>
          <a:p>
            <a:pPr>
              <a:buNone/>
            </a:pPr>
            <a:r>
              <a:rPr lang="fr-FR" dirty="0" smtClean="0"/>
              <a:t>Ex: @Test</a:t>
            </a:r>
            <a:br>
              <a:rPr lang="fr-FR" dirty="0" smtClean="0"/>
            </a:br>
            <a:r>
              <a:rPr lang="fr-FR" dirty="0" smtClean="0"/>
              <a:t>    public </a:t>
            </a:r>
            <a:r>
              <a:rPr lang="fr-FR" dirty="0" err="1" smtClean="0"/>
              <a:t>void</a:t>
            </a:r>
            <a:r>
              <a:rPr lang="fr-FR" dirty="0" smtClean="0"/>
              <a:t> testAddWord1() {</a:t>
            </a:r>
            <a:br>
              <a:rPr lang="fr-FR" dirty="0" smtClean="0"/>
            </a:br>
            <a:r>
              <a:rPr lang="fr-FR" dirty="0" smtClean="0"/>
              <a:t>        </a:t>
            </a:r>
            <a:r>
              <a:rPr lang="fr-FR" dirty="0" err="1" smtClean="0"/>
              <a:t>Assert.assertTrue</a:t>
            </a:r>
            <a:r>
              <a:rPr lang="fr-FR" dirty="0" smtClean="0"/>
              <a:t>(</a:t>
            </a:r>
            <a:r>
              <a:rPr lang="fr-FR" dirty="0" err="1" smtClean="0"/>
              <a:t>this.board.addWord</a:t>
            </a:r>
            <a:r>
              <a:rPr lang="fr-FR" dirty="0" smtClean="0"/>
              <a:t>(this.word1, </a:t>
            </a:r>
            <a:r>
              <a:rPr lang="fr-FR" dirty="0" err="1" smtClean="0"/>
              <a:t>this.rack</a:t>
            </a:r>
            <a:r>
              <a:rPr lang="fr-FR" dirty="0" smtClean="0"/>
              <a:t>, this.bag,this.dico));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    }</a:t>
            </a:r>
          </a:p>
          <a:p>
            <a:endParaRPr lang="fr-FR" dirty="0"/>
          </a:p>
          <a:p>
            <a:r>
              <a:rPr lang="fr-FR" dirty="0" smtClean="0"/>
              <a:t>Tests  fonctionnels et de conformité</a:t>
            </a:r>
          </a:p>
          <a:p>
            <a:endParaRPr lang="fr-FR" dirty="0"/>
          </a:p>
          <a:p>
            <a:r>
              <a:rPr lang="fr-FR" dirty="0" smtClean="0"/>
              <a:t>Tests bêta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Problèmes Rencontrés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Ajout Mot (résolu)</a:t>
            </a:r>
          </a:p>
          <a:p>
            <a:endParaRPr lang="fr-FR" dirty="0"/>
          </a:p>
          <a:p>
            <a:r>
              <a:rPr lang="fr-FR" dirty="0" smtClean="0"/>
              <a:t>Récupération Dictionnaire (résolu)</a:t>
            </a:r>
          </a:p>
          <a:p>
            <a:endParaRPr lang="fr-FR" dirty="0"/>
          </a:p>
          <a:p>
            <a:r>
              <a:rPr lang="fr-FR" dirty="0" smtClean="0"/>
              <a:t>Placement de mots</a:t>
            </a:r>
          </a:p>
          <a:p>
            <a:endParaRPr lang="fr-FR" dirty="0"/>
          </a:p>
          <a:p>
            <a:r>
              <a:rPr lang="fr-FR" dirty="0" smtClean="0"/>
              <a:t>Google Code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Démo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Project Management</a:t>
            </a:r>
          </a:p>
          <a:p>
            <a:endParaRPr lang="fr-FR" dirty="0" smtClean="0"/>
          </a:p>
          <a:p>
            <a:r>
              <a:rPr lang="fr-FR" dirty="0" smtClean="0"/>
              <a:t>Le modèle MVC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TESTS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PROBLEMES </a:t>
            </a:r>
            <a:r>
              <a:rPr lang="fr-FR" dirty="0" smtClean="0"/>
              <a:t>RENCONTRES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Démo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PROJECT MANAGEMENT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Temps sous-estimé</a:t>
            </a:r>
          </a:p>
          <a:p>
            <a:endParaRPr lang="fr-FR" dirty="0" smtClean="0"/>
          </a:p>
          <a:p>
            <a:r>
              <a:rPr lang="fr-FR" dirty="0" smtClean="0"/>
              <a:t>Membres éloignés (géographiquement)</a:t>
            </a:r>
          </a:p>
          <a:p>
            <a:endParaRPr lang="fr-FR" dirty="0" smtClean="0"/>
          </a:p>
          <a:p>
            <a:r>
              <a:rPr lang="fr-FR" dirty="0" smtClean="0"/>
              <a:t>Divergence de points de vue</a:t>
            </a:r>
          </a:p>
          <a:p>
            <a:endParaRPr lang="fr-FR" dirty="0" smtClean="0"/>
          </a:p>
          <a:p>
            <a:r>
              <a:rPr lang="fr-FR" smtClean="0"/>
              <a:t> </a:t>
            </a:r>
            <a:r>
              <a:rPr lang="fr-FR" smtClean="0"/>
              <a:t>Première utilisation de</a:t>
            </a:r>
            <a:r>
              <a:rPr lang="fr-FR" smtClean="0"/>
              <a:t>  </a:t>
            </a:r>
            <a:r>
              <a:rPr lang="fr-FR" dirty="0" smtClean="0"/>
              <a:t>MVC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Gantt  avant - après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0471" r="9970" b="29398"/>
          <a:stretch>
            <a:fillRect/>
          </a:stretch>
        </p:blipFill>
        <p:spPr bwMode="auto">
          <a:xfrm>
            <a:off x="428596" y="1557338"/>
            <a:ext cx="3786214" cy="45863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Espace réservé du contenu 3" descr="gantt2_imag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7686" y="1600200"/>
            <a:ext cx="4214842" cy="4525963"/>
          </a:xfrm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Implication  avant - après</a:t>
            </a:r>
            <a:endParaRPr lang="fr-FR" dirty="0"/>
          </a:p>
        </p:txBody>
      </p:sp>
      <p:pic>
        <p:nvPicPr>
          <p:cNvPr id="4" name="Espace réservé du contenu 3" descr="implica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862652"/>
            <a:ext cx="7715304" cy="4638182"/>
          </a:xfr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Modèle MVC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>
              <a:buNone/>
            </a:pPr>
            <a:r>
              <a:rPr lang="fr-FR" dirty="0" smtClean="0"/>
              <a:t>  Evénement </a:t>
            </a:r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</a:t>
            </a:r>
            <a:r>
              <a:rPr lang="fr-FR" dirty="0" smtClean="0"/>
              <a:t>MAJ de la</a:t>
            </a:r>
          </a:p>
          <a:p>
            <a:pPr>
              <a:buNone/>
            </a:pPr>
            <a:r>
              <a:rPr lang="fr-FR" dirty="0" smtClean="0"/>
              <a:t> </a:t>
            </a:r>
            <a:r>
              <a:rPr lang="fr-FR" dirty="0" err="1" smtClean="0"/>
              <a:t>View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1571604" y="2571744"/>
            <a:ext cx="185738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LISTENER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286512" y="2500306"/>
            <a:ext cx="192882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CONTROLER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286116" y="4786322"/>
            <a:ext cx="264320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MODEL</a:t>
            </a:r>
            <a:endParaRPr lang="fr-FR" dirty="0"/>
          </a:p>
        </p:txBody>
      </p:sp>
      <p:cxnSp>
        <p:nvCxnSpPr>
          <p:cNvPr id="10" name="Connecteur droit avec flèche 9"/>
          <p:cNvCxnSpPr>
            <a:stCxn id="4" idx="3"/>
            <a:endCxn id="5" idx="1"/>
          </p:cNvCxnSpPr>
          <p:nvPr/>
        </p:nvCxnSpPr>
        <p:spPr>
          <a:xfrm>
            <a:off x="3428992" y="2964653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5" idx="2"/>
            <a:endCxn id="6" idx="3"/>
          </p:cNvCxnSpPr>
          <p:nvPr/>
        </p:nvCxnSpPr>
        <p:spPr>
          <a:xfrm rot="5400000">
            <a:off x="5679290" y="3679033"/>
            <a:ext cx="1821669" cy="13216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6" idx="1"/>
            <a:endCxn id="4" idx="2"/>
          </p:cNvCxnSpPr>
          <p:nvPr/>
        </p:nvCxnSpPr>
        <p:spPr>
          <a:xfrm rot="10800000">
            <a:off x="2500298" y="3357563"/>
            <a:ext cx="785818" cy="18931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5804" y="274638"/>
            <a:ext cx="8229600" cy="1143000"/>
          </a:xfrm>
        </p:spPr>
        <p:txBody>
          <a:bodyPr/>
          <a:lstStyle/>
          <a:p>
            <a:r>
              <a:rPr lang="fr-FR" dirty="0" smtClean="0"/>
              <a:t>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500034" y="3357562"/>
            <a:ext cx="155734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MODEL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928926" y="2428868"/>
            <a:ext cx="13430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Abstract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928926" y="5143512"/>
            <a:ext cx="135732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Evénement</a:t>
            </a:r>
            <a:endParaRPr lang="fr-FR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7143768" y="1643050"/>
            <a:ext cx="1643074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 </a:t>
            </a:r>
            <a:r>
              <a:rPr lang="fr-FR" dirty="0" err="1" smtClean="0"/>
              <a:t>Letter</a:t>
            </a:r>
            <a:endParaRPr lang="fr-FR" dirty="0" smtClean="0"/>
          </a:p>
          <a:p>
            <a:pPr algn="ctr"/>
            <a:r>
              <a:rPr lang="fr-FR" dirty="0" smtClean="0"/>
              <a:t>- Player</a:t>
            </a:r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Board</a:t>
            </a:r>
            <a:endParaRPr lang="fr-FR" dirty="0" smtClean="0"/>
          </a:p>
          <a:p>
            <a:pPr algn="ctr"/>
            <a:r>
              <a:rPr lang="fr-FR" dirty="0" smtClean="0"/>
              <a:t>- Rack</a:t>
            </a:r>
          </a:p>
          <a:p>
            <a:pPr algn="ctr"/>
            <a:r>
              <a:rPr lang="fr-FR" dirty="0" smtClean="0"/>
              <a:t>- Bag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7143768" y="3286124"/>
            <a:ext cx="157163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Dictionary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Language</a:t>
            </a:r>
            <a:endParaRPr lang="fr-FR" dirty="0" smtClean="0"/>
          </a:p>
          <a:p>
            <a:pPr algn="ctr"/>
            <a:r>
              <a:rPr lang="fr-FR" dirty="0" smtClean="0"/>
              <a:t>-</a:t>
            </a:r>
            <a:r>
              <a:rPr lang="fr-FR" dirty="0" err="1" smtClean="0"/>
              <a:t>LanguageEn</a:t>
            </a:r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7286644" y="4429132"/>
            <a:ext cx="1428760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</a:t>
            </a:r>
            <a:r>
              <a:rPr lang="fr-FR" dirty="0" err="1" smtClean="0"/>
              <a:t>NewGame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BadWord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Board</a:t>
            </a:r>
            <a:endParaRPr lang="fr-FR" dirty="0" smtClean="0"/>
          </a:p>
          <a:p>
            <a:pPr algn="ctr"/>
            <a:r>
              <a:rPr lang="fr-FR" dirty="0" smtClean="0"/>
              <a:t>-</a:t>
            </a:r>
            <a:r>
              <a:rPr lang="fr-FR" dirty="0"/>
              <a:t> </a:t>
            </a:r>
            <a:r>
              <a:rPr lang="fr-FR" dirty="0" smtClean="0"/>
              <a:t>Player</a:t>
            </a:r>
          </a:p>
          <a:p>
            <a:pPr algn="ctr"/>
            <a:r>
              <a:rPr lang="fr-FR" dirty="0" smtClean="0"/>
              <a:t>- Score</a:t>
            </a:r>
          </a:p>
          <a:p>
            <a:pPr algn="ctr"/>
            <a:r>
              <a:rPr lang="fr-FR" dirty="0" smtClean="0"/>
              <a:t>-</a:t>
            </a:r>
            <a:r>
              <a:rPr lang="fr-FR" dirty="0" err="1" smtClean="0"/>
              <a:t>EndGame</a:t>
            </a:r>
            <a:endParaRPr lang="fr-FR" dirty="0"/>
          </a:p>
        </p:txBody>
      </p:sp>
      <p:cxnSp>
        <p:nvCxnSpPr>
          <p:cNvPr id="21" name="Connecteur droit 20"/>
          <p:cNvCxnSpPr>
            <a:endCxn id="7" idx="1"/>
          </p:cNvCxnSpPr>
          <p:nvPr/>
        </p:nvCxnSpPr>
        <p:spPr>
          <a:xfrm flipV="1">
            <a:off x="2071670" y="2886068"/>
            <a:ext cx="857256" cy="542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rot="16200000" flipH="1">
            <a:off x="1964513" y="4250537"/>
            <a:ext cx="1143008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7" idx="3"/>
          </p:cNvCxnSpPr>
          <p:nvPr/>
        </p:nvCxnSpPr>
        <p:spPr>
          <a:xfrm flipV="1">
            <a:off x="4271954" y="2285992"/>
            <a:ext cx="3014690" cy="600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7" idx="3"/>
            <a:endCxn id="12" idx="1"/>
          </p:cNvCxnSpPr>
          <p:nvPr/>
        </p:nvCxnSpPr>
        <p:spPr>
          <a:xfrm>
            <a:off x="4271954" y="2886068"/>
            <a:ext cx="2871814" cy="900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8" idx="3"/>
          </p:cNvCxnSpPr>
          <p:nvPr/>
        </p:nvCxnSpPr>
        <p:spPr>
          <a:xfrm>
            <a:off x="4286248" y="5600712"/>
            <a:ext cx="3071834" cy="42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6572264" y="24288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JEU</a:t>
            </a:r>
            <a:endParaRPr lang="fr-FR" dirty="0"/>
          </a:p>
        </p:txBody>
      </p:sp>
      <p:sp>
        <p:nvSpPr>
          <p:cNvPr id="43" name="ZoneTexte 42"/>
          <p:cNvSpPr txBox="1"/>
          <p:nvPr/>
        </p:nvSpPr>
        <p:spPr>
          <a:xfrm>
            <a:off x="5929322" y="378619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LINGUISTIC</a:t>
            </a:r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VIEW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500034" y="3571876"/>
            <a:ext cx="107157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VIEW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2500298" y="2714620"/>
            <a:ext cx="92869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Swing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2571736" y="5072074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Listener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7072330" y="1643050"/>
            <a:ext cx="171451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 Grille</a:t>
            </a:r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RackPanel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Button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7000892" y="2714620"/>
            <a:ext cx="171451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 </a:t>
            </a:r>
            <a:r>
              <a:rPr lang="fr-FR" dirty="0" err="1" smtClean="0"/>
              <a:t>ScorePanel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DebutFrame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FinFrame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7072330" y="3714752"/>
            <a:ext cx="1643074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 </a:t>
            </a:r>
            <a:r>
              <a:rPr lang="fr-FR" dirty="0" err="1" smtClean="0"/>
              <a:t>NewGame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Quit</a:t>
            </a:r>
            <a:endParaRPr lang="fr-FR" dirty="0" smtClean="0"/>
          </a:p>
          <a:p>
            <a:pPr algn="ctr"/>
            <a:r>
              <a:rPr lang="fr-FR" dirty="0" smtClean="0"/>
              <a:t>- Help</a:t>
            </a:r>
          </a:p>
          <a:p>
            <a:pPr algn="ctr"/>
            <a:r>
              <a:rPr lang="fr-FR" dirty="0" smtClean="0"/>
              <a:t>- Look-Up</a:t>
            </a:r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Dist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7143768" y="5143512"/>
            <a:ext cx="1557342" cy="985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- </a:t>
            </a:r>
            <a:r>
              <a:rPr lang="fr-FR" dirty="0" err="1" smtClean="0"/>
              <a:t>NewGame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BadWord</a:t>
            </a:r>
            <a:endParaRPr lang="fr-FR" dirty="0" smtClean="0"/>
          </a:p>
          <a:p>
            <a:pPr algn="ctr"/>
            <a:r>
              <a:rPr lang="fr-FR" dirty="0" smtClean="0"/>
              <a:t>- </a:t>
            </a:r>
            <a:r>
              <a:rPr lang="fr-FR" dirty="0" err="1" smtClean="0"/>
              <a:t>Board</a:t>
            </a:r>
            <a:endParaRPr lang="fr-FR" dirty="0" smtClean="0"/>
          </a:p>
          <a:p>
            <a:pPr algn="ctr"/>
            <a:r>
              <a:rPr lang="fr-FR" dirty="0" smtClean="0"/>
              <a:t>- Player, …</a:t>
            </a:r>
            <a:endParaRPr lang="fr-FR" dirty="0"/>
          </a:p>
        </p:txBody>
      </p:sp>
      <p:cxnSp>
        <p:nvCxnSpPr>
          <p:cNvPr id="12" name="Connecteur droit 11"/>
          <p:cNvCxnSpPr>
            <a:stCxn id="4" idx="3"/>
            <a:endCxn id="5" idx="1"/>
          </p:cNvCxnSpPr>
          <p:nvPr/>
        </p:nvCxnSpPr>
        <p:spPr>
          <a:xfrm flipV="1">
            <a:off x="1571604" y="3000372"/>
            <a:ext cx="928694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>
            <a:stCxn id="4" idx="3"/>
            <a:endCxn id="6" idx="1"/>
          </p:cNvCxnSpPr>
          <p:nvPr/>
        </p:nvCxnSpPr>
        <p:spPr>
          <a:xfrm>
            <a:off x="1571604" y="3857628"/>
            <a:ext cx="1000132" cy="1500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3500430" y="2071678"/>
            <a:ext cx="3786214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3500430" y="3000372"/>
            <a:ext cx="3643338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5" idx="3"/>
            <a:endCxn id="9" idx="1"/>
          </p:cNvCxnSpPr>
          <p:nvPr/>
        </p:nvCxnSpPr>
        <p:spPr>
          <a:xfrm>
            <a:off x="3428992" y="3000372"/>
            <a:ext cx="3643338" cy="13930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stCxn id="6" idx="3"/>
            <a:endCxn id="10" idx="1"/>
          </p:cNvCxnSpPr>
          <p:nvPr/>
        </p:nvCxnSpPr>
        <p:spPr>
          <a:xfrm>
            <a:off x="3571868" y="5357826"/>
            <a:ext cx="3571900" cy="278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5786446" y="171448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Jeu Panel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5929322" y="321468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Info Panel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5857884" y="435769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   Menu</a:t>
            </a:r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CONTROLER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2 classes</a:t>
            </a:r>
          </a:p>
          <a:p>
            <a:endParaRPr lang="fr-FR" dirty="0" smtClean="0"/>
          </a:p>
          <a:p>
            <a:r>
              <a:rPr lang="fr-FR" dirty="0" smtClean="0"/>
              <a:t>Controler.java</a:t>
            </a:r>
          </a:p>
          <a:p>
            <a:endParaRPr lang="fr-FR" dirty="0" smtClean="0"/>
          </a:p>
          <a:p>
            <a:r>
              <a:rPr lang="fr-FR" dirty="0" smtClean="0"/>
              <a:t>C</a:t>
            </a:r>
            <a:r>
              <a:rPr lang="fr-FR" smtClean="0"/>
              <a:t>ontrolerInterface.java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L3 Info - AGP - Scrabble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234</Words>
  <Application>Microsoft Office PowerPoint</Application>
  <PresentationFormat>Affichage à l'écran (4:3)</PresentationFormat>
  <Paragraphs>113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Projet  SCRABBLE</vt:lpstr>
      <vt:lpstr>Plan</vt:lpstr>
      <vt:lpstr>PROJECT MANAGEMENT</vt:lpstr>
      <vt:lpstr>Gantt  avant - après</vt:lpstr>
      <vt:lpstr>Implication  avant - après</vt:lpstr>
      <vt:lpstr>Modèle MVC</vt:lpstr>
      <vt:lpstr>MODEL</vt:lpstr>
      <vt:lpstr>VIEW</vt:lpstr>
      <vt:lpstr>CONTROLER</vt:lpstr>
      <vt:lpstr>TESTS</vt:lpstr>
      <vt:lpstr>Problèmes Rencontrés</vt:lpstr>
      <vt:lpstr>Démo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 SCRABBLE</dc:title>
  <dc:creator>PC</dc:creator>
  <cp:lastModifiedBy>PC</cp:lastModifiedBy>
  <cp:revision>43</cp:revision>
  <dcterms:created xsi:type="dcterms:W3CDTF">2010-11-21T17:37:03Z</dcterms:created>
  <dcterms:modified xsi:type="dcterms:W3CDTF">2010-11-22T15:47:36Z</dcterms:modified>
</cp:coreProperties>
</file>