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0ACE8-230B-4A66-BCCA-0E2EFC53B7B3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emoScrabble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Projet  SCRABBLE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modèle MVC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TESTS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PROBLEMES RENCONTRES </a:t>
            </a:r>
            <a:r>
              <a:rPr lang="fr-FR" dirty="0" smtClean="0"/>
              <a:t>et BILAN</a:t>
            </a:r>
          </a:p>
          <a:p>
            <a:endParaRPr lang="fr-FR" dirty="0" smtClean="0"/>
          </a:p>
          <a:p>
            <a:r>
              <a:rPr lang="fr-FR" dirty="0" smtClean="0"/>
              <a:t>Démo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 MVC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>
              <a:buNone/>
            </a:pPr>
            <a:r>
              <a:rPr lang="fr-FR" dirty="0" smtClean="0"/>
              <a:t>  Evénement 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smtClean="0"/>
              <a:t>MAJ de </a:t>
            </a:r>
            <a:r>
              <a:rPr lang="fr-FR" dirty="0" smtClean="0"/>
              <a:t>la</a:t>
            </a:r>
          </a:p>
          <a:p>
            <a:pPr>
              <a:buNone/>
            </a:pPr>
            <a:r>
              <a:rPr lang="fr-FR" dirty="0" smtClean="0"/>
              <a:t> </a:t>
            </a:r>
            <a:r>
              <a:rPr lang="fr-FR" dirty="0" err="1" smtClean="0"/>
              <a:t>View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571604" y="2571744"/>
            <a:ext cx="185738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LISTENER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286512" y="2500306"/>
            <a:ext cx="192882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CONTROLER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286116" y="4786322"/>
            <a:ext cx="264320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MODEL</a:t>
            </a:r>
            <a:endParaRPr lang="fr-FR" dirty="0"/>
          </a:p>
        </p:txBody>
      </p:sp>
      <p:cxnSp>
        <p:nvCxnSpPr>
          <p:cNvPr id="10" name="Connecteur droit avec flèche 9"/>
          <p:cNvCxnSpPr>
            <a:stCxn id="4" idx="3"/>
            <a:endCxn id="5" idx="1"/>
          </p:cNvCxnSpPr>
          <p:nvPr/>
        </p:nvCxnSpPr>
        <p:spPr>
          <a:xfrm>
            <a:off x="3428992" y="2964653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5" idx="2"/>
            <a:endCxn id="6" idx="3"/>
          </p:cNvCxnSpPr>
          <p:nvPr/>
        </p:nvCxnSpPr>
        <p:spPr>
          <a:xfrm rot="5400000">
            <a:off x="5679290" y="3679033"/>
            <a:ext cx="1821669" cy="1321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6" idx="1"/>
            <a:endCxn id="4" idx="2"/>
          </p:cNvCxnSpPr>
          <p:nvPr/>
        </p:nvCxnSpPr>
        <p:spPr>
          <a:xfrm rot="10800000">
            <a:off x="2500298" y="3357563"/>
            <a:ext cx="785818" cy="18931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00034" y="3357562"/>
            <a:ext cx="155734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MODEL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928926" y="2428868"/>
            <a:ext cx="13430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Abstract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928926" y="5143512"/>
            <a:ext cx="135732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Evénement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7143768" y="1643050"/>
            <a:ext cx="164307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Letter</a:t>
            </a:r>
            <a:endParaRPr lang="fr-FR" dirty="0" smtClean="0"/>
          </a:p>
          <a:p>
            <a:pPr algn="ctr"/>
            <a:r>
              <a:rPr lang="fr-FR" dirty="0" smtClean="0"/>
              <a:t>- Player</a:t>
            </a:r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Board</a:t>
            </a:r>
            <a:endParaRPr lang="fr-FR" dirty="0" smtClean="0"/>
          </a:p>
          <a:p>
            <a:pPr algn="ctr"/>
            <a:r>
              <a:rPr lang="fr-FR" dirty="0" smtClean="0"/>
              <a:t>- Rack</a:t>
            </a:r>
          </a:p>
          <a:p>
            <a:pPr algn="ctr"/>
            <a:r>
              <a:rPr lang="fr-FR" dirty="0" smtClean="0"/>
              <a:t>- Bag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7143768" y="3286124"/>
            <a:ext cx="157163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Dictionary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Language</a:t>
            </a:r>
            <a:endParaRPr lang="fr-FR" dirty="0" smtClean="0"/>
          </a:p>
          <a:p>
            <a:pPr algn="ctr"/>
            <a:r>
              <a:rPr lang="fr-FR" dirty="0" smtClean="0"/>
              <a:t>-</a:t>
            </a:r>
            <a:r>
              <a:rPr lang="fr-FR" dirty="0" err="1" smtClean="0"/>
              <a:t>LanguageEn</a:t>
            </a:r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7286644" y="4429132"/>
            <a:ext cx="142876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</a:t>
            </a:r>
            <a:r>
              <a:rPr lang="fr-FR" dirty="0" err="1" smtClean="0"/>
              <a:t>NewGame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BadWord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Board</a:t>
            </a:r>
            <a:endParaRPr lang="fr-FR" dirty="0" smtClean="0"/>
          </a:p>
          <a:p>
            <a:pPr algn="ctr"/>
            <a:r>
              <a:rPr lang="fr-FR" dirty="0" smtClean="0"/>
              <a:t>-</a:t>
            </a:r>
            <a:r>
              <a:rPr lang="fr-FR" dirty="0"/>
              <a:t> </a:t>
            </a:r>
            <a:r>
              <a:rPr lang="fr-FR" dirty="0" smtClean="0"/>
              <a:t>Player</a:t>
            </a:r>
          </a:p>
          <a:p>
            <a:pPr algn="ctr"/>
            <a:r>
              <a:rPr lang="fr-FR" dirty="0" smtClean="0"/>
              <a:t>- Score</a:t>
            </a:r>
          </a:p>
          <a:p>
            <a:pPr algn="ctr"/>
            <a:r>
              <a:rPr lang="fr-FR" dirty="0" smtClean="0"/>
              <a:t>-</a:t>
            </a:r>
            <a:r>
              <a:rPr lang="fr-FR" dirty="0" err="1" smtClean="0"/>
              <a:t>EndGame</a:t>
            </a:r>
            <a:endParaRPr lang="fr-FR" dirty="0"/>
          </a:p>
        </p:txBody>
      </p:sp>
      <p:cxnSp>
        <p:nvCxnSpPr>
          <p:cNvPr id="21" name="Connecteur droit 20"/>
          <p:cNvCxnSpPr>
            <a:endCxn id="7" idx="1"/>
          </p:cNvCxnSpPr>
          <p:nvPr/>
        </p:nvCxnSpPr>
        <p:spPr>
          <a:xfrm flipV="1">
            <a:off x="2071670" y="2886068"/>
            <a:ext cx="857256" cy="542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rot="16200000" flipH="1">
            <a:off x="1964513" y="4250537"/>
            <a:ext cx="1143008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7" idx="3"/>
          </p:cNvCxnSpPr>
          <p:nvPr/>
        </p:nvCxnSpPr>
        <p:spPr>
          <a:xfrm flipV="1">
            <a:off x="4271954" y="2285992"/>
            <a:ext cx="3014690" cy="600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7" idx="3"/>
            <a:endCxn id="12" idx="1"/>
          </p:cNvCxnSpPr>
          <p:nvPr/>
        </p:nvCxnSpPr>
        <p:spPr>
          <a:xfrm>
            <a:off x="4271954" y="2886068"/>
            <a:ext cx="2871814" cy="900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8" idx="3"/>
          </p:cNvCxnSpPr>
          <p:nvPr/>
        </p:nvCxnSpPr>
        <p:spPr>
          <a:xfrm>
            <a:off x="4286248" y="5600712"/>
            <a:ext cx="3071834" cy="42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6572264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JEU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5929322" y="378619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LINGUISTIC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VIEW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00034" y="3571876"/>
            <a:ext cx="107157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VIEW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500298" y="2714620"/>
            <a:ext cx="92869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Swing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571736" y="5072074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Listener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7072330" y="164305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Grille</a:t>
            </a:r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RackPanel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Button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7000892" y="271462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ScorePanel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DebutFrame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FinFrame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072330" y="3714752"/>
            <a:ext cx="164307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NewGame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Quit</a:t>
            </a:r>
            <a:endParaRPr lang="fr-FR" dirty="0" smtClean="0"/>
          </a:p>
          <a:p>
            <a:pPr algn="ctr"/>
            <a:r>
              <a:rPr lang="fr-FR" dirty="0" smtClean="0"/>
              <a:t>- Help</a:t>
            </a:r>
          </a:p>
          <a:p>
            <a:pPr algn="ctr"/>
            <a:r>
              <a:rPr lang="fr-FR" dirty="0" smtClean="0"/>
              <a:t>- Look-Up</a:t>
            </a:r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Dist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7143768" y="5143512"/>
            <a:ext cx="1557342" cy="985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NewGame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BadWord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Board</a:t>
            </a:r>
            <a:endParaRPr lang="fr-FR" dirty="0" smtClean="0"/>
          </a:p>
          <a:p>
            <a:pPr algn="ctr"/>
            <a:r>
              <a:rPr lang="fr-FR" dirty="0" smtClean="0"/>
              <a:t>- Player, …</a:t>
            </a:r>
            <a:endParaRPr lang="fr-FR" dirty="0"/>
          </a:p>
        </p:txBody>
      </p:sp>
      <p:cxnSp>
        <p:nvCxnSpPr>
          <p:cNvPr id="12" name="Connecteur droit 11"/>
          <p:cNvCxnSpPr>
            <a:stCxn id="4" idx="3"/>
            <a:endCxn id="5" idx="1"/>
          </p:cNvCxnSpPr>
          <p:nvPr/>
        </p:nvCxnSpPr>
        <p:spPr>
          <a:xfrm flipV="1">
            <a:off x="1571604" y="3000372"/>
            <a:ext cx="92869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stCxn id="4" idx="3"/>
            <a:endCxn id="6" idx="1"/>
          </p:cNvCxnSpPr>
          <p:nvPr/>
        </p:nvCxnSpPr>
        <p:spPr>
          <a:xfrm>
            <a:off x="1571604" y="3857628"/>
            <a:ext cx="1000132" cy="1500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3500430" y="2071678"/>
            <a:ext cx="3786214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500430" y="3000372"/>
            <a:ext cx="364333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5" idx="3"/>
            <a:endCxn id="9" idx="1"/>
          </p:cNvCxnSpPr>
          <p:nvPr/>
        </p:nvCxnSpPr>
        <p:spPr>
          <a:xfrm>
            <a:off x="3428992" y="3000372"/>
            <a:ext cx="3643338" cy="13930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6" idx="3"/>
            <a:endCxn id="10" idx="1"/>
          </p:cNvCxnSpPr>
          <p:nvPr/>
        </p:nvCxnSpPr>
        <p:spPr>
          <a:xfrm>
            <a:off x="3571868" y="5357826"/>
            <a:ext cx="3571900" cy="278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5786446" y="171448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Jeu Panel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5929322" y="321468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Info Panel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5857884" y="435769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   Menu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CONTROLER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2 classes</a:t>
            </a:r>
          </a:p>
          <a:p>
            <a:endParaRPr lang="fr-FR" dirty="0" smtClean="0"/>
          </a:p>
          <a:p>
            <a:r>
              <a:rPr lang="fr-FR" dirty="0" smtClean="0"/>
              <a:t>Controler.java</a:t>
            </a:r>
          </a:p>
          <a:p>
            <a:endParaRPr lang="fr-FR" dirty="0" smtClean="0"/>
          </a:p>
          <a:p>
            <a:r>
              <a:rPr lang="fr-FR" dirty="0" smtClean="0"/>
              <a:t>C</a:t>
            </a:r>
            <a:r>
              <a:rPr lang="fr-FR" smtClean="0"/>
              <a:t>ontrolerInterface.java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Tests Unitaires</a:t>
            </a:r>
          </a:p>
          <a:p>
            <a:pPr>
              <a:buNone/>
            </a:pPr>
            <a:r>
              <a:rPr lang="fr-FR" dirty="0" smtClean="0"/>
              <a:t>Ex: @Test</a:t>
            </a:r>
            <a:br>
              <a:rPr lang="fr-FR" dirty="0" smtClean="0"/>
            </a:br>
            <a:r>
              <a:rPr lang="fr-FR" dirty="0" smtClean="0"/>
              <a:t>    public </a:t>
            </a:r>
            <a:r>
              <a:rPr lang="fr-FR" dirty="0" err="1" smtClean="0"/>
              <a:t>void</a:t>
            </a:r>
            <a:r>
              <a:rPr lang="fr-FR" dirty="0" smtClean="0"/>
              <a:t> testAddWord1() {</a:t>
            </a:r>
            <a:br>
              <a:rPr lang="fr-FR" dirty="0" smtClean="0"/>
            </a:br>
            <a:r>
              <a:rPr lang="fr-FR" dirty="0" smtClean="0"/>
              <a:t>        </a:t>
            </a:r>
            <a:r>
              <a:rPr lang="fr-FR" dirty="0" err="1" smtClean="0"/>
              <a:t>Assert.assertTrue</a:t>
            </a:r>
            <a:r>
              <a:rPr lang="fr-FR" dirty="0" smtClean="0"/>
              <a:t>(</a:t>
            </a:r>
            <a:r>
              <a:rPr lang="fr-FR" dirty="0" err="1" smtClean="0"/>
              <a:t>this.board.addWord</a:t>
            </a:r>
            <a:r>
              <a:rPr lang="fr-FR" dirty="0" smtClean="0"/>
              <a:t>(this.word1, </a:t>
            </a:r>
            <a:r>
              <a:rPr lang="fr-FR" dirty="0" err="1" smtClean="0"/>
              <a:t>this.rack</a:t>
            </a:r>
            <a:r>
              <a:rPr lang="fr-FR" dirty="0" smtClean="0"/>
              <a:t>, this.bag,this.dico));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    }</a:t>
            </a:r>
          </a:p>
          <a:p>
            <a:endParaRPr lang="fr-FR" dirty="0"/>
          </a:p>
          <a:p>
            <a:r>
              <a:rPr lang="fr-FR" dirty="0" smtClean="0"/>
              <a:t>Tests  fonctionnels et de conformité</a:t>
            </a:r>
          </a:p>
          <a:p>
            <a:endParaRPr lang="fr-FR" dirty="0"/>
          </a:p>
          <a:p>
            <a:r>
              <a:rPr lang="fr-FR" dirty="0" smtClean="0"/>
              <a:t>Tests bêta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Problèmes Rencontrés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Ajout </a:t>
            </a:r>
            <a:r>
              <a:rPr lang="fr-FR" dirty="0" smtClean="0"/>
              <a:t>Mot (résolu)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Récupération </a:t>
            </a:r>
            <a:r>
              <a:rPr lang="fr-FR" dirty="0" smtClean="0"/>
              <a:t>Dictionnaire (résolu)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Placement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Google Code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Démo</a:t>
            </a:r>
            <a:endParaRPr lang="fr-FR" dirty="0"/>
          </a:p>
        </p:txBody>
      </p:sp>
      <p:pic>
        <p:nvPicPr>
          <p:cNvPr id="4" name="demoScrabbl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2286000" y="-425450"/>
            <a:ext cx="13716000" cy="8574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130</Words>
  <Application>Microsoft Office PowerPoint</Application>
  <PresentationFormat>Affichage à l'écran (4:3)</PresentationFormat>
  <Paragraphs>85</Paragraphs>
  <Slides>9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Projet  SCRABBLE</vt:lpstr>
      <vt:lpstr>Plan</vt:lpstr>
      <vt:lpstr>Modèle MVC</vt:lpstr>
      <vt:lpstr>MODEL</vt:lpstr>
      <vt:lpstr>VIEW</vt:lpstr>
      <vt:lpstr>CONTROLER</vt:lpstr>
      <vt:lpstr>TESTS</vt:lpstr>
      <vt:lpstr>Problèmes Rencontrés</vt:lpstr>
      <vt:lpstr>Démo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 SCRABBLE</dc:title>
  <dc:creator>PC</dc:creator>
  <cp:lastModifiedBy>PC</cp:lastModifiedBy>
  <cp:revision>21</cp:revision>
  <dcterms:created xsi:type="dcterms:W3CDTF">2010-11-21T17:37:03Z</dcterms:created>
  <dcterms:modified xsi:type="dcterms:W3CDTF">2010-11-22T12:05:52Z</dcterms:modified>
</cp:coreProperties>
</file>